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52AB-15D8-B977-A47A-BAA3C058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5C89C-8AE3-AC51-E50E-F2F76CB63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8D251-8B23-1EB5-B7B7-9249598F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C71CF-A355-B67D-4AD2-249ADB3F5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AB86-C902-A5B4-0A2D-6E7DCF63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48CC-B5A6-D930-BC8B-7BA8AA8E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01440-DF3B-085D-5970-1AAC4E865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5CB4-8B90-C1C4-F710-6AFB5A46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3D1E-4E4F-AA84-B3E8-1559971D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C41E2-F508-F18D-7620-659BF033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68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967B5-7FAE-466F-056E-A31A370EC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097FF-4B9F-C2B4-0F13-6FF4FC1E9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C6EA8-36AE-464D-9350-096E3F1C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CB90-AA90-5F5B-7C00-15631CDE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2700-0E63-AFB0-3FB9-8418AF2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26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4875-2EFF-EE3C-1A29-013E4F33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86CD-AEBE-941C-FE7D-02A10AB05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AEB38-EC5B-62A9-0AC4-9243A3A1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C005-437F-A04F-E9CD-57F192BF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BFC6-90DF-7569-8D66-33106BC9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94C1-304B-3587-3013-A8E17E81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B968D-912E-C211-4C23-F43665A1D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9C74E-04BD-FC7D-D496-054815A4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56682-FE05-E7EA-C20E-2EF26AD0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AFBA-3260-7E45-C5E5-056E79E3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51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5CC9-3D5A-9C73-0803-2AD0C631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CC11F-19BD-2F0B-EB4C-FB860D908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DF0BD-192C-08A8-D057-55B4D3541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1F73C-C18D-81DC-7BAA-4EE35632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D61CC-2F77-38F2-7098-EDC24FF3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E9C7E-BA03-6B98-AB6A-E9447EF4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76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BF4D-246E-6ABE-0456-C1ED824D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B625A-EC11-D3AA-C0AC-363E25FD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73F73-262C-F4EF-5AC0-EA1390AB3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2BE29-5092-327F-3841-5773DAA0D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87EE4-2B02-F1BC-F905-6D6E865FC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F8BA8-D8BC-EC9B-B690-BF8D7A3A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1C7DB-83B8-D581-6117-5680C9F7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8D250-F5BE-7EB2-A100-DE77252B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87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ABB2-5262-6552-B27A-5D9E8CF0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6F32DC-C640-15B0-2F5A-AC6CCBD0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EE98D-8EE8-AB84-F4F4-239A8256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2728E-B98A-B489-F14B-CC760865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4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B61B7-6256-3C3F-791A-DB0C7FE2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61731-888D-D344-08B4-FE2346EF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CB15-AAC6-EB16-7FCA-70D6864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32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F92F-A476-FD25-E498-94964B46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D7C0-675C-2988-9BE1-F89A4F1C1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B5851-AD3E-D94A-B97C-AAD47DCC1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F69F-8735-31EB-7A8C-523E1088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C2E1-6787-D006-7102-B2E0FC2C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3E61-E44F-9469-B4A1-0C9D9102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9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DF25-691D-13F5-C81F-1BF574B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2C5AA-144C-1DB4-008F-5B71F60BE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94601-95A3-395A-59BC-5E5EDEC86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5451B-FDF7-6A5B-864E-C0FEFFA5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B0C16-CF6A-A268-2958-E136AD48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28CEF-66A3-B1D1-5CCF-7E43222F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18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0C6C5-FFC9-1701-E614-ACD1065A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F25A3-3F88-7DD0-FD64-D8AFC1942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55981-8A02-6455-4B5C-3EA58A1FD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AE4BB-0126-4200-8846-F8B923774E8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E12C-E6D4-6B24-F16A-51B0D424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8B616-2DAC-0153-8AC0-D95B8C709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759BB-13FF-4CF3-A04B-8A87ACADBC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29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C858-42FA-A829-EBCD-B6CB18942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9C342-5D82-8EBD-0109-C05F9B603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68BAE-FA88-9B7B-65FE-672B8C92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" y="0"/>
            <a:ext cx="1216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4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B9C53-1E65-E817-F2B6-25E67F5C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55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473CD-9FF6-CB37-0B8E-0252C524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8802F-4ABD-0FDE-1374-C9CEEBB6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788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7B22F-5DA4-731A-C2FE-9272B16B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F058E-B952-589D-DCE9-2DFBE36B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4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DEFFE-6981-BADB-CAF6-058D4542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4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197DF-5F87-9DBD-E09F-C539F132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95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7E035-39CF-B463-2119-C7974090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9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E43E9-BA5E-5E6E-5FB1-5FF6D842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184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A0AE0-C9E0-F7F5-3D82-3F7506DA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9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F6634-65A2-8C85-B826-7F869D10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97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25FC3-554F-D601-AD3E-D50309A4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8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9B8E4-264B-112E-BF87-B9373BEA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121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965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FF842-3BCC-0035-6825-3546FA86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C8C4A-9EFD-D15D-2927-B61CAE5E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219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C5B7F-EFA2-4C67-BC1E-AE6F6F5C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33BC8-B73B-39D2-BB00-DBD8286D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75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987C8-2662-F828-B1F3-A2343483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jeevan02062004@gmail.com</dc:creator>
  <cp:lastModifiedBy>jeevan02062004@gmail.com</cp:lastModifiedBy>
  <cp:revision>1</cp:revision>
  <dcterms:created xsi:type="dcterms:W3CDTF">2023-08-29T18:16:49Z</dcterms:created>
  <dcterms:modified xsi:type="dcterms:W3CDTF">2023-08-29T18:19:56Z</dcterms:modified>
</cp:coreProperties>
</file>